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4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=""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542256"/>
            <a:ext cx="9144000" cy="3372644"/>
          </a:xfrm>
        </p:spPr>
        <p:txBody>
          <a:bodyPr>
            <a:normAutofit/>
          </a:bodyPr>
          <a:lstStyle/>
          <a:p>
            <a:r>
              <a:rPr lang="pl-PL" b="1" dirty="0"/>
              <a:t>Zaprojektowanie filmu </a:t>
            </a:r>
            <a:r>
              <a:rPr lang="pl-PL" b="1" dirty="0" smtClean="0"/>
              <a:t>z</a:t>
            </a:r>
            <a:r>
              <a:rPr lang="pl-PL" b="1" dirty="0"/>
              <a:t> </a:t>
            </a:r>
            <a:r>
              <a:rPr lang="pl-PL" b="1" dirty="0" smtClean="0"/>
              <a:t>przygotowanych zdjęć.</a:t>
            </a:r>
            <a:br>
              <a:rPr lang="pl-PL" b="1" dirty="0" smtClean="0"/>
            </a:br>
            <a:r>
              <a:rPr lang="pl-PL" b="1" dirty="0" err="1" smtClean="0"/>
              <a:t>Photostory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467518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Etap „Zapisz historię” 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zapisanie przygotowanego projektu pokazu w formacie wp3, będącym wewnętrznym formatem programu </a:t>
            </a:r>
            <a:r>
              <a:rPr lang="pl-PL" dirty="0" err="1"/>
              <a:t>PhotoStory</a:t>
            </a:r>
            <a:r>
              <a:rPr lang="pl-PL" dirty="0"/>
              <a:t>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dokonanie wyboru ustawień, tzn. wybranie wielkości okna wyświetlania pokazu (uwaga zmniejszenie ekranu powoduje utratę jakości obrazów, ponieważ program zgodnie z określeniem tego rozmiaru dostosowuje do niego rozdzielczość każdego obrazu) </a:t>
            </a:r>
            <a:r>
              <a:rPr lang="pl-PL" dirty="0" smtClean="0"/>
              <a:t>,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/>
              <a:t>skompilować historię do pliku </a:t>
            </a:r>
            <a:r>
              <a:rPr lang="pl-PL" dirty="0" err="1"/>
              <a:t>wmv</a:t>
            </a:r>
            <a:r>
              <a:rPr lang="pl-PL" dirty="0"/>
              <a:t> wykorzystując przycisk Dalej” 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40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92213"/>
            <a:ext cx="105156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Etap „Zapisz historię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1741094"/>
            <a:ext cx="5343525" cy="398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90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Przygotowanie pokazu zdjęć jest działaniem, które może być realizowane zarówno przez uczniów rozwiązujących różne problemy edukacyjne, jak również przez nauczycieli przygotowujących dla nich wspierające materiały dydaktyczne. </a:t>
            </a:r>
            <a:r>
              <a:rPr lang="pl-PL" dirty="0" err="1"/>
              <a:t>PhotoStory</a:t>
            </a:r>
            <a:r>
              <a:rPr lang="pl-PL" dirty="0"/>
              <a:t> 3 dla Windows oferuje bardzo prosty sposób przygotowania takiego pokazu.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50419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Działanie programu przypomina kreator, który przeprowadza autora pokazu przez 5 etapów </a:t>
            </a:r>
            <a:r>
              <a:rPr lang="pl-PL" dirty="0" smtClean="0"/>
              <a:t>projektowania: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Importuj i organizuj </a:t>
            </a:r>
            <a:r>
              <a:rPr lang="pl-PL" dirty="0" smtClean="0"/>
              <a:t>obrazy,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Dodaj tytuł do </a:t>
            </a:r>
            <a:r>
              <a:rPr lang="pl-PL" dirty="0" smtClean="0"/>
              <a:t>obrazów,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Dodaj narrację do obrazów i dostosuj </a:t>
            </a:r>
            <a:r>
              <a:rPr lang="pl-PL" dirty="0" smtClean="0"/>
              <a:t>ruch,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Dodaj muzykę </a:t>
            </a:r>
            <a:r>
              <a:rPr lang="pl-PL" dirty="0" smtClean="0"/>
              <a:t>tła,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Zapisz </a:t>
            </a:r>
            <a:r>
              <a:rPr lang="pl-PL" dirty="0" smtClean="0"/>
              <a:t>historię.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0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9291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Etap „Importuj i organizuj obrazy” 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zaimportowanie do pokazu nie więcej niż 300 fotografii lub innych grafik z dysku lokalnego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dokonanie korekty kolorystyki, obrócenia obrazu, zlikwidowania efektu czerwonych oczu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uporządkowania kolejności obrazów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usunięcia czarnych obramowań obrazów (w przypadku innych proporcji wymiarów do założonych w programie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2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06488"/>
            <a:ext cx="10515600" cy="490855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Do wszystkich poleceń są widoczne przyciski na ekranie. Porządkowanie obrazów polega jedynie na ich przeciągnięciu za pomocą myszki. Można tego dokonać na każdym etapie tworzenia pokazu.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3" y="2800062"/>
            <a:ext cx="3833813" cy="2903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52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06472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Etap „Dodaj tytuł do obrazu” umożliwia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" y="2349185"/>
            <a:ext cx="3632502" cy="27117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619634" y="1951038"/>
            <a:ext cx="6524625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dirty="0" smtClean="0"/>
              <a:t>podpisanie każdego obrazu dostosowując położenie napisów oraz wielkość, kolor, styl i</a:t>
            </a:r>
            <a:r>
              <a:rPr lang="pl-PL" dirty="0"/>
              <a:t> </a:t>
            </a:r>
            <a:r>
              <a:rPr lang="pl-PL" dirty="0" smtClean="0"/>
              <a:t>rodzaj czcionki,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zastosowanie wybranych efektów zmieniających wygląd wybranych obrazów (np. akwarela, rozmycie, negatyw itp.)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370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63622"/>
            <a:ext cx="10515600" cy="51085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Etap „Dodaj narrację do obrazów i dostosuj ruch” 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nagranie i dodanie narracji do każdego obrazu</a:t>
            </a:r>
            <a:r>
              <a:rPr lang="pl-PL" dirty="0" smtClean="0"/>
              <a:t>,</a:t>
            </a:r>
            <a:br>
              <a:rPr lang="pl-PL" dirty="0" smtClean="0"/>
            </a:b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dobrane efektu przejścia kolejnych obrazów</a:t>
            </a:r>
            <a:r>
              <a:rPr lang="pl-PL" dirty="0" smtClean="0"/>
              <a:t>,</a:t>
            </a:r>
            <a:br>
              <a:rPr lang="pl-PL" dirty="0" smtClean="0"/>
            </a:b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dobranie efektu ruchu kamerą poprzez zaprojektowanie (skadrowanie) pierwszego i ostatniego ujęcia każdego </a:t>
            </a:r>
            <a:r>
              <a:rPr lang="pl-PL" dirty="0" smtClean="0"/>
              <a:t>obrazu.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1" y="2314537"/>
            <a:ext cx="2457793" cy="543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0" y="3522646"/>
            <a:ext cx="2460943" cy="477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0" y="5159397"/>
            <a:ext cx="1062210" cy="458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15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77925"/>
            <a:ext cx="105156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Przykładowe ustawienie opcji </a:t>
            </a:r>
            <a:r>
              <a:rPr lang="pl-PL" i="1" dirty="0" smtClean="0"/>
              <a:t>Ruch i czas trwania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73" y="1975319"/>
            <a:ext cx="4629727" cy="36396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01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88" y="1421370"/>
            <a:ext cx="3152141" cy="423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838200" y="1163622"/>
            <a:ext cx="6219825" cy="489427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Etap „Dodaj muzykę tła” umożliwia</a:t>
            </a:r>
            <a:r>
              <a:rPr lang="pl-PL" dirty="0" smtClean="0"/>
              <a:t>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dołączyć do pokazu </a:t>
            </a:r>
            <a:r>
              <a:rPr lang="pl-PL" i="1" dirty="0"/>
              <a:t>muzykę(Wybierz muzykę</a:t>
            </a:r>
            <a:r>
              <a:rPr lang="pl-PL" dirty="0"/>
              <a:t>), wskazując odpowiedni plik z lokalnego komputera, </a:t>
            </a:r>
          </a:p>
          <a:p>
            <a:pPr>
              <a:lnSpc>
                <a:spcPct val="120000"/>
              </a:lnSpc>
            </a:pPr>
            <a:r>
              <a:rPr lang="pl-PL" dirty="0"/>
              <a:t>utworzyć nowy utwór muzyczny (</a:t>
            </a:r>
            <a:r>
              <a:rPr lang="pl-PL" i="1" dirty="0"/>
              <a:t>Utwórz muzykę</a:t>
            </a:r>
            <a:r>
              <a:rPr lang="pl-PL" dirty="0"/>
              <a:t>) dokonując wyboru gatunku muzyki, jej stylu, nastroju oraz rodzaju podkładu muzycznego.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358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270</Words>
  <Application>Microsoft Office PowerPoint</Application>
  <PresentationFormat>Panoramiczny</PresentationFormat>
  <Paragraphs>30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Zaprojektowanie filmu z przygotowanych zdjęć. Photostory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68</cp:revision>
  <dcterms:created xsi:type="dcterms:W3CDTF">2018-12-02T13:14:09Z</dcterms:created>
  <dcterms:modified xsi:type="dcterms:W3CDTF">2019-01-17T13:29:50Z</dcterms:modified>
</cp:coreProperties>
</file>